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556" autoAdjust="0"/>
  </p:normalViewPr>
  <p:slideViewPr>
    <p:cSldViewPr snapToGrid="0" snapToObjects="1">
      <p:cViewPr varScale="1">
        <p:scale>
          <a:sx n="62" d="100"/>
          <a:sy n="62" d="100"/>
        </p:scale>
        <p:origin x="2496" y="53"/>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03B1459-93F4-E64A-9EFD-A8FE43223EE5}" type="datetimeFigureOut">
              <a:rPr lang="en-US" smtClean="0"/>
              <a:pPr/>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5E3A4-2F2B-A341-9F1C-2A1337E9C4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3B1459-93F4-E64A-9EFD-A8FE43223EE5}" type="datetimeFigureOut">
              <a:rPr lang="en-US" smtClean="0"/>
              <a:pPr/>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5E3A4-2F2B-A341-9F1C-2A1337E9C4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3B1459-93F4-E64A-9EFD-A8FE43223EE5}" type="datetimeFigureOut">
              <a:rPr lang="en-US" smtClean="0"/>
              <a:pPr/>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5E3A4-2F2B-A341-9F1C-2A1337E9C4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3B1459-93F4-E64A-9EFD-A8FE43223EE5}" type="datetimeFigureOut">
              <a:rPr lang="en-US" smtClean="0"/>
              <a:pPr/>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5E3A4-2F2B-A341-9F1C-2A1337E9C4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3B1459-93F4-E64A-9EFD-A8FE43223EE5}" type="datetimeFigureOut">
              <a:rPr lang="en-US" smtClean="0"/>
              <a:pPr/>
              <a:t>3/23/2017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35E3A4-2F2B-A341-9F1C-2A1337E9C41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03B1459-93F4-E64A-9EFD-A8FE43223EE5}" type="datetimeFigureOut">
              <a:rPr lang="en-US" smtClean="0"/>
              <a:pPr/>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5E3A4-2F2B-A341-9F1C-2A1337E9C4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3B1459-93F4-E64A-9EFD-A8FE43223EE5}" type="datetimeFigureOut">
              <a:rPr lang="en-US" smtClean="0"/>
              <a:pPr/>
              <a:t>3/23/2017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35E3A4-2F2B-A341-9F1C-2A1337E9C4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3B1459-93F4-E64A-9EFD-A8FE43223EE5}" type="datetimeFigureOut">
              <a:rPr lang="en-US" smtClean="0"/>
              <a:pPr/>
              <a:t>3/23/2017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35E3A4-2F2B-A341-9F1C-2A1337E9C4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3B1459-93F4-E64A-9EFD-A8FE43223EE5}" type="datetimeFigureOut">
              <a:rPr lang="en-US" smtClean="0"/>
              <a:pPr/>
              <a:t>3/23/2017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35E3A4-2F2B-A341-9F1C-2A1337E9C4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3B1459-93F4-E64A-9EFD-A8FE43223EE5}" type="datetimeFigureOut">
              <a:rPr lang="en-US" smtClean="0"/>
              <a:pPr/>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5E3A4-2F2B-A341-9F1C-2A1337E9C4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3B1459-93F4-E64A-9EFD-A8FE43223EE5}" type="datetimeFigureOut">
              <a:rPr lang="en-US" smtClean="0"/>
              <a:pPr/>
              <a:t>3/23/2017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35E3A4-2F2B-A341-9F1C-2A1337E9C41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03B1459-93F4-E64A-9EFD-A8FE43223EE5}" type="datetimeFigureOut">
              <a:rPr lang="en-US" smtClean="0"/>
              <a:pPr/>
              <a:t>3/23/2017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C635E3A4-2F2B-A341-9F1C-2A1337E9C4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ave@affinityventuresnw.com" TargetMode="External"/><Relationship Id="rId7" Type="http://schemas.openxmlformats.org/officeDocument/2006/relationships/image" Target="../media/image4.jpg"/><Relationship Id="rId2" Type="http://schemas.openxmlformats.org/officeDocument/2006/relationships/hyperlink" Target="https://goo.gl/forms/s60LyfyRK1G3UgJh1" TargetMode="Externa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hyperlink" Target="https://goo.gl/forms/s60LyfyRK1G3UgJh1"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044266" y="5780908"/>
            <a:ext cx="2447850" cy="369332"/>
          </a:xfrm>
          <a:prstGeom prst="rect">
            <a:avLst/>
          </a:prstGeom>
          <a:noFill/>
        </p:spPr>
        <p:txBody>
          <a:bodyPr wrap="none" rtlCol="0">
            <a:spAutoFit/>
          </a:bodyPr>
          <a:lstStyle/>
          <a:p>
            <a:r>
              <a:rPr lang="en-US" b="1" u="sng" dirty="0" smtClean="0">
                <a:cs typeface="American Typewriter"/>
              </a:rPr>
              <a:t>Sign-up to Do a Project!</a:t>
            </a:r>
            <a:endParaRPr lang="en-US" b="1" u="sng" dirty="0">
              <a:cs typeface="American Typewriter"/>
            </a:endParaRPr>
          </a:p>
        </p:txBody>
      </p:sp>
      <p:sp>
        <p:nvSpPr>
          <p:cNvPr id="13" name="Rectangle 12"/>
          <p:cNvSpPr/>
          <p:nvPr/>
        </p:nvSpPr>
        <p:spPr>
          <a:xfrm>
            <a:off x="379307" y="6166043"/>
            <a:ext cx="5636091" cy="692497"/>
          </a:xfrm>
          <a:prstGeom prst="rect">
            <a:avLst/>
          </a:prstGeom>
        </p:spPr>
        <p:txBody>
          <a:bodyPr wrap="square">
            <a:spAutoFit/>
          </a:bodyPr>
          <a:lstStyle/>
          <a:p>
            <a:r>
              <a:rPr lang="en-US" sz="1300" b="1" dirty="0" smtClean="0"/>
              <a:t>Sign up by April 26</a:t>
            </a:r>
            <a:r>
              <a:rPr lang="en-US" sz="1300" dirty="0" smtClean="0"/>
              <a:t>!  You can sign up in two ways: </a:t>
            </a:r>
          </a:p>
          <a:p>
            <a:r>
              <a:rPr lang="en-US" sz="1300" dirty="0" smtClean="0"/>
              <a:t>1) Fill out the online form at</a:t>
            </a:r>
            <a:r>
              <a:rPr lang="en-US" sz="1300" dirty="0"/>
              <a:t>: </a:t>
            </a:r>
            <a:r>
              <a:rPr lang="en-US" sz="1300" dirty="0">
                <a:hlinkClick r:id="rId2"/>
              </a:rPr>
              <a:t>https://</a:t>
            </a:r>
            <a:r>
              <a:rPr lang="en-US" sz="1300" dirty="0" smtClean="0">
                <a:hlinkClick r:id="rId2"/>
              </a:rPr>
              <a:t>goo.gl/forms/s60LyfyRK1G3UgJh1</a:t>
            </a:r>
            <a:r>
              <a:rPr lang="en-US" sz="1300" dirty="0" smtClean="0"/>
              <a:t>; </a:t>
            </a:r>
            <a:r>
              <a:rPr lang="en-US" sz="1300" b="1" u="sng" dirty="0" smtClean="0"/>
              <a:t>OR</a:t>
            </a:r>
          </a:p>
          <a:p>
            <a:r>
              <a:rPr lang="en-US" sz="1300" dirty="0" smtClean="0"/>
              <a:t>2) Return this form by </a:t>
            </a:r>
            <a:r>
              <a:rPr lang="en-US" sz="1300" dirty="0" err="1" smtClean="0"/>
              <a:t>kidmail</a:t>
            </a:r>
            <a:r>
              <a:rPr lang="en-US" sz="1300" dirty="0" smtClean="0"/>
              <a:t> to the office to “Science and Engineering Night.”</a:t>
            </a:r>
            <a:endParaRPr lang="en-US" sz="1300" dirty="0"/>
          </a:p>
        </p:txBody>
      </p:sp>
      <p:sp>
        <p:nvSpPr>
          <p:cNvPr id="14" name="TextBox 13"/>
          <p:cNvSpPr txBox="1"/>
          <p:nvPr/>
        </p:nvSpPr>
        <p:spPr>
          <a:xfrm>
            <a:off x="238145" y="7061215"/>
            <a:ext cx="6441246" cy="1815882"/>
          </a:xfrm>
          <a:prstGeom prst="rect">
            <a:avLst/>
          </a:prstGeom>
          <a:noFill/>
        </p:spPr>
        <p:txBody>
          <a:bodyPr wrap="square" rtlCol="0">
            <a:spAutoFit/>
          </a:bodyPr>
          <a:lstStyle/>
          <a:p>
            <a:endParaRPr lang="en-US" sz="1400" b="1" dirty="0" smtClean="0"/>
          </a:p>
          <a:p>
            <a:r>
              <a:rPr lang="en-US" sz="1400" b="1" dirty="0" smtClean="0"/>
              <a:t>Student Name</a:t>
            </a:r>
            <a:r>
              <a:rPr lang="en-US" sz="1400" dirty="0" smtClean="0"/>
              <a:t> ____________________________________   </a:t>
            </a:r>
            <a:r>
              <a:rPr lang="en-US" sz="1400" b="1" dirty="0" smtClean="0"/>
              <a:t>Grade/</a:t>
            </a:r>
            <a:r>
              <a:rPr lang="en-US" sz="1400" b="1" dirty="0" err="1" smtClean="0"/>
              <a:t>Rm</a:t>
            </a:r>
            <a:r>
              <a:rPr lang="en-US" sz="1400" b="1" dirty="0" smtClean="0"/>
              <a:t> #</a:t>
            </a:r>
            <a:r>
              <a:rPr lang="en-US" sz="1400" dirty="0" smtClean="0"/>
              <a:t> _________</a:t>
            </a:r>
          </a:p>
          <a:p>
            <a:endParaRPr lang="en-US" sz="1400" dirty="0" smtClean="0"/>
          </a:p>
          <a:p>
            <a:r>
              <a:rPr lang="en-US" sz="1400" b="1" dirty="0" smtClean="0"/>
              <a:t>Parent email  </a:t>
            </a:r>
            <a:r>
              <a:rPr lang="en-US" sz="1400" dirty="0" smtClean="0"/>
              <a:t>__________________________________________________________</a:t>
            </a:r>
          </a:p>
          <a:p>
            <a:endParaRPr lang="en-US" sz="1400" dirty="0" smtClean="0"/>
          </a:p>
          <a:p>
            <a:r>
              <a:rPr lang="en-US" sz="1400" b="1" dirty="0" smtClean="0"/>
              <a:t>Topic, if known </a:t>
            </a:r>
            <a:r>
              <a:rPr lang="en-US" sz="1400" dirty="0" smtClean="0"/>
              <a:t>_________________________________________________________</a:t>
            </a:r>
          </a:p>
          <a:p>
            <a:endParaRPr lang="en-US" sz="1400" b="1" dirty="0" smtClean="0"/>
          </a:p>
          <a:p>
            <a:r>
              <a:rPr lang="en-US" sz="1400" b="1" dirty="0" smtClean="0"/>
              <a:t>Project Display Board Needed?  </a:t>
            </a:r>
            <a:r>
              <a:rPr lang="en-US" sz="1400" dirty="0" smtClean="0"/>
              <a:t>Circle one.  (Yes/No)</a:t>
            </a:r>
            <a:endParaRPr lang="en-US" sz="1400" dirty="0"/>
          </a:p>
        </p:txBody>
      </p:sp>
      <p:sp>
        <p:nvSpPr>
          <p:cNvPr id="23" name="TextBox 22"/>
          <p:cNvSpPr txBox="1"/>
          <p:nvPr/>
        </p:nvSpPr>
        <p:spPr>
          <a:xfrm>
            <a:off x="1308399" y="2145508"/>
            <a:ext cx="4250523" cy="923330"/>
          </a:xfrm>
          <a:prstGeom prst="rect">
            <a:avLst/>
          </a:prstGeom>
          <a:noFill/>
        </p:spPr>
        <p:txBody>
          <a:bodyPr wrap="none" rtlCol="0">
            <a:spAutoFit/>
          </a:bodyPr>
          <a:lstStyle/>
          <a:p>
            <a:pPr algn="ctr"/>
            <a:r>
              <a:rPr lang="en-US" dirty="0" smtClean="0"/>
              <a:t>Learn more at</a:t>
            </a:r>
          </a:p>
          <a:p>
            <a:pPr algn="ctr"/>
            <a:r>
              <a:rPr lang="en-US" dirty="0" smtClean="0"/>
              <a:t>View Ridge Science and Engineering Night!</a:t>
            </a:r>
          </a:p>
          <a:p>
            <a:pPr algn="ctr"/>
            <a:r>
              <a:rPr lang="en-US" dirty="0" smtClean="0"/>
              <a:t>May 11, 2017    6 -8 PM</a:t>
            </a:r>
            <a:endParaRPr lang="en-US" dirty="0"/>
          </a:p>
        </p:txBody>
      </p:sp>
      <p:sp>
        <p:nvSpPr>
          <p:cNvPr id="32" name="TextBox 31"/>
          <p:cNvSpPr txBox="1"/>
          <p:nvPr/>
        </p:nvSpPr>
        <p:spPr>
          <a:xfrm>
            <a:off x="238144" y="3218600"/>
            <a:ext cx="6441247" cy="2400657"/>
          </a:xfrm>
          <a:prstGeom prst="rect">
            <a:avLst/>
          </a:prstGeom>
          <a:noFill/>
        </p:spPr>
        <p:txBody>
          <a:bodyPr wrap="square" rtlCol="0">
            <a:spAutoFit/>
          </a:bodyPr>
          <a:lstStyle/>
          <a:p>
            <a:r>
              <a:rPr lang="en-US" sz="1400" b="1" dirty="0" smtClean="0"/>
              <a:t>		Do a Science Project, Display, or Demo. </a:t>
            </a:r>
            <a:r>
              <a:rPr lang="en-US" sz="1400" dirty="0" smtClean="0"/>
              <a:t>– All ages can do this! Research 		something you’re interested in! Make an engineering display! Do a 			science project or demonstration! Work on your own, as a team, or with 		your family.       </a:t>
            </a:r>
          </a:p>
          <a:p>
            <a:endParaRPr lang="en-US" sz="1400" dirty="0" smtClean="0"/>
          </a:p>
          <a:p>
            <a:r>
              <a:rPr lang="en-US" sz="1400" b="1" dirty="0" smtClean="0"/>
              <a:t>		</a:t>
            </a:r>
            <a:r>
              <a:rPr lang="en-US" sz="1400" b="1" dirty="0" smtClean="0">
                <a:latin typeface="+mj-lt"/>
              </a:rPr>
              <a:t>Do a fun science/eng hands-on activity. </a:t>
            </a:r>
            <a:r>
              <a:rPr lang="en-US" sz="1400" dirty="0" smtClean="0">
                <a:latin typeface="+mj-lt"/>
              </a:rPr>
              <a:t>– Check out the many fantastic    		hands-on activities!</a:t>
            </a:r>
          </a:p>
          <a:p>
            <a:endParaRPr lang="en-US" sz="800" dirty="0"/>
          </a:p>
          <a:p>
            <a:endParaRPr lang="en-US" sz="800" b="1" dirty="0" smtClean="0"/>
          </a:p>
          <a:p>
            <a:r>
              <a:rPr lang="en-US" sz="1150" b="1" dirty="0" smtClean="0"/>
              <a:t>Volunteers needed!! Can you help talk with students about their science projects? Want to help set up or clean up? </a:t>
            </a:r>
            <a:r>
              <a:rPr lang="en-US" sz="1150" dirty="0" smtClean="0"/>
              <a:t>Email </a:t>
            </a:r>
            <a:r>
              <a:rPr lang="en-US" sz="1150" dirty="0" smtClean="0"/>
              <a:t>Dave </a:t>
            </a:r>
            <a:r>
              <a:rPr lang="en-US" sz="1150" dirty="0" smtClean="0"/>
              <a:t>at </a:t>
            </a:r>
            <a:r>
              <a:rPr lang="en-US" sz="1150" dirty="0" smtClean="0">
                <a:hlinkClick r:id="rId3"/>
              </a:rPr>
              <a:t>dave@affinityventuresnw.com</a:t>
            </a:r>
            <a:r>
              <a:rPr lang="en-US" sz="1150" dirty="0" smtClean="0"/>
              <a:t>. </a:t>
            </a:r>
            <a:endParaRPr lang="en-US" sz="1150" b="1" dirty="0" smtClean="0"/>
          </a:p>
          <a:p>
            <a:endParaRPr lang="en-US" sz="1400" dirty="0"/>
          </a:p>
        </p:txBody>
      </p:sp>
      <p:cxnSp>
        <p:nvCxnSpPr>
          <p:cNvPr id="10" name="Straight Connector 9"/>
          <p:cNvCxnSpPr/>
          <p:nvPr/>
        </p:nvCxnSpPr>
        <p:spPr>
          <a:xfrm>
            <a:off x="638269" y="5650035"/>
            <a:ext cx="5897230" cy="1588"/>
          </a:xfrm>
          <a:prstGeom prst="line">
            <a:avLst/>
          </a:prstGeom>
        </p:spPr>
        <p:style>
          <a:lnRef idx="2">
            <a:schemeClr val="accent1"/>
          </a:lnRef>
          <a:fillRef idx="0">
            <a:schemeClr val="accent1"/>
          </a:fillRef>
          <a:effectRef idx="1">
            <a:schemeClr val="accent1"/>
          </a:effectRef>
          <a:fontRef idx="minor">
            <a:schemeClr val="tx1"/>
          </a:fontRef>
        </p:style>
      </p:cxnSp>
      <p:pic>
        <p:nvPicPr>
          <p:cNvPr id="15" name="Picture 14" descr="ScienceFair.jpg"/>
          <p:cNvPicPr>
            <a:picLocks noChangeAspect="1"/>
          </p:cNvPicPr>
          <p:nvPr/>
        </p:nvPicPr>
        <p:blipFill>
          <a:blip r:embed="rId4"/>
          <a:stretch>
            <a:fillRect/>
          </a:stretch>
        </p:blipFill>
        <p:spPr>
          <a:xfrm>
            <a:off x="504099" y="3297549"/>
            <a:ext cx="659716" cy="640867"/>
          </a:xfrm>
          <a:prstGeom prst="rect">
            <a:avLst/>
          </a:prstGeom>
        </p:spPr>
      </p:pic>
      <p:pic>
        <p:nvPicPr>
          <p:cNvPr id="16" name="Picture 15" descr="hands-on activities.jpg"/>
          <p:cNvPicPr>
            <a:picLocks noChangeAspect="1"/>
          </p:cNvPicPr>
          <p:nvPr/>
        </p:nvPicPr>
        <p:blipFill>
          <a:blip r:embed="rId5"/>
          <a:stretch>
            <a:fillRect/>
          </a:stretch>
        </p:blipFill>
        <p:spPr>
          <a:xfrm>
            <a:off x="504099" y="4194763"/>
            <a:ext cx="534924" cy="605910"/>
          </a:xfrm>
          <a:prstGeom prst="rect">
            <a:avLst/>
          </a:prstGeom>
        </p:spPr>
      </p:pic>
      <p:pic>
        <p:nvPicPr>
          <p:cNvPr id="19" name="Picture 18" descr="scissors cut here2.jpg"/>
          <p:cNvPicPr>
            <a:picLocks noChangeAspect="1"/>
          </p:cNvPicPr>
          <p:nvPr/>
        </p:nvPicPr>
        <p:blipFill>
          <a:blip r:embed="rId6"/>
          <a:stretch>
            <a:fillRect/>
          </a:stretch>
        </p:blipFill>
        <p:spPr>
          <a:xfrm>
            <a:off x="120345" y="5509959"/>
            <a:ext cx="517924" cy="280152"/>
          </a:xfrm>
          <a:prstGeom prst="rect">
            <a:avLst/>
          </a:prstGeom>
        </p:spPr>
      </p:pic>
      <p:sp>
        <p:nvSpPr>
          <p:cNvPr id="21" name="TextBox 20"/>
          <p:cNvSpPr txBox="1"/>
          <p:nvPr/>
        </p:nvSpPr>
        <p:spPr>
          <a:xfrm>
            <a:off x="326905" y="243319"/>
            <a:ext cx="5987161" cy="984885"/>
          </a:xfrm>
          <a:prstGeom prst="rect">
            <a:avLst/>
          </a:prstGeom>
          <a:noFill/>
        </p:spPr>
        <p:txBody>
          <a:bodyPr wrap="none" rtlCol="0">
            <a:spAutoFit/>
          </a:bodyPr>
          <a:lstStyle/>
          <a:p>
            <a:pPr algn="ctr"/>
            <a:r>
              <a:rPr lang="en-US" sz="2000" b="1" dirty="0" smtClean="0">
                <a:cs typeface="Bauhaus 93"/>
              </a:rPr>
              <a:t>Did you know that the Scientific Name for Gorilla is</a:t>
            </a:r>
          </a:p>
          <a:p>
            <a:pPr algn="ctr"/>
            <a:r>
              <a:rPr lang="en-US" sz="2000" b="1" i="1" dirty="0" smtClean="0">
                <a:cs typeface="Bauhaus 93"/>
              </a:rPr>
              <a:t>Gorilla gorilla?</a:t>
            </a:r>
            <a:endParaRPr lang="en-US" sz="2000" b="1" dirty="0" smtClean="0">
              <a:cs typeface="Bauhaus 93"/>
            </a:endParaRPr>
          </a:p>
          <a:p>
            <a:endParaRPr lang="en-US" dirty="0"/>
          </a:p>
        </p:txBody>
      </p:sp>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14567" y="1043660"/>
            <a:ext cx="2438188" cy="95790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737115" y="385548"/>
            <a:ext cx="5284544" cy="1202001"/>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b="1" dirty="0" smtClean="0">
              <a:solidFill>
                <a:schemeClr val="tx1"/>
              </a:solidFill>
              <a:latin typeface="Engravers MT"/>
            </a:endParaRPr>
          </a:p>
          <a:p>
            <a:pPr algn="ctr"/>
            <a:endParaRPr lang="en-US" sz="1600" b="1" dirty="0" smtClean="0">
              <a:solidFill>
                <a:schemeClr val="tx1"/>
              </a:solidFill>
              <a:latin typeface="Engravers MT"/>
            </a:endParaRPr>
          </a:p>
          <a:p>
            <a:pPr algn="ctr"/>
            <a:endParaRPr lang="en-US" sz="1600" b="1" dirty="0" smtClean="0">
              <a:solidFill>
                <a:schemeClr val="tx1"/>
              </a:solidFill>
              <a:latin typeface="Engravers MT"/>
            </a:endParaRPr>
          </a:p>
          <a:p>
            <a:pPr algn="ctr"/>
            <a:r>
              <a:rPr lang="en-US" sz="2800" b="1" dirty="0" smtClean="0">
                <a:solidFill>
                  <a:schemeClr val="tx1"/>
                </a:solidFill>
                <a:cs typeface="Chalkduster"/>
              </a:rPr>
              <a:t>Student Projects!</a:t>
            </a:r>
          </a:p>
          <a:p>
            <a:pPr algn="ctr"/>
            <a:endParaRPr lang="en-US" sz="1600" b="1" dirty="0" smtClean="0">
              <a:solidFill>
                <a:schemeClr val="tx1"/>
              </a:solidFill>
            </a:endParaRPr>
          </a:p>
          <a:p>
            <a:pPr algn="ctr"/>
            <a:r>
              <a:rPr lang="en-US" b="1" dirty="0" smtClean="0">
                <a:solidFill>
                  <a:schemeClr val="tx1"/>
                </a:solidFill>
              </a:rPr>
              <a:t>Frequently Asked Questions</a:t>
            </a:r>
          </a:p>
          <a:p>
            <a:pPr algn="ctr"/>
            <a:endParaRPr lang="en-US" dirty="0">
              <a:latin typeface="Engravers MT"/>
            </a:endParaRPr>
          </a:p>
          <a:p>
            <a:pPr algn="ctr"/>
            <a:endParaRPr lang="en-US" dirty="0" smtClean="0">
              <a:latin typeface="Engravers MT"/>
            </a:endParaRPr>
          </a:p>
          <a:p>
            <a:pPr algn="ctr"/>
            <a:endParaRPr lang="en-US" dirty="0">
              <a:latin typeface="Engravers MT"/>
            </a:endParaRPr>
          </a:p>
        </p:txBody>
      </p:sp>
      <p:pic>
        <p:nvPicPr>
          <p:cNvPr id="7" name="Picture 6" descr="ScienceFair.jpg"/>
          <p:cNvPicPr>
            <a:picLocks noChangeAspect="1"/>
          </p:cNvPicPr>
          <p:nvPr/>
        </p:nvPicPr>
        <p:blipFill>
          <a:blip r:embed="rId2"/>
          <a:stretch>
            <a:fillRect/>
          </a:stretch>
        </p:blipFill>
        <p:spPr>
          <a:xfrm>
            <a:off x="907217" y="1149621"/>
            <a:ext cx="834740" cy="810890"/>
          </a:xfrm>
          <a:prstGeom prst="rect">
            <a:avLst/>
          </a:prstGeom>
        </p:spPr>
      </p:pic>
      <p:sp>
        <p:nvSpPr>
          <p:cNvPr id="8" name="TextBox 7"/>
          <p:cNvSpPr txBox="1"/>
          <p:nvPr/>
        </p:nvSpPr>
        <p:spPr>
          <a:xfrm>
            <a:off x="487629" y="2131852"/>
            <a:ext cx="6112381" cy="6555641"/>
          </a:xfrm>
          <a:prstGeom prst="rect">
            <a:avLst/>
          </a:prstGeom>
          <a:noFill/>
        </p:spPr>
        <p:txBody>
          <a:bodyPr wrap="square" rtlCol="0">
            <a:spAutoFit/>
          </a:bodyPr>
          <a:lstStyle/>
          <a:p>
            <a:r>
              <a:rPr lang="en-US" sz="1200" b="1" dirty="0" smtClean="0"/>
              <a:t>Q:  Do I have to do the project myself?</a:t>
            </a:r>
          </a:p>
          <a:p>
            <a:r>
              <a:rPr lang="en-US" sz="1200" dirty="0" smtClean="0"/>
              <a:t>A:  No, you can do it by yourself, with family members, or in a team.</a:t>
            </a:r>
          </a:p>
          <a:p>
            <a:endParaRPr lang="en-US" sz="1200" dirty="0" smtClean="0"/>
          </a:p>
          <a:p>
            <a:r>
              <a:rPr lang="en-US" sz="1200" b="1" dirty="0" smtClean="0"/>
              <a:t>Q:  What does “student project” mean?</a:t>
            </a:r>
          </a:p>
          <a:p>
            <a:r>
              <a:rPr lang="en-US" sz="1200" dirty="0" smtClean="0"/>
              <a:t>A:  A project can be a controlled experiment, a research project,  a demo, an engineering project, a scientific survey, </a:t>
            </a:r>
            <a:r>
              <a:rPr lang="en-US" sz="1200" dirty="0" smtClean="0">
                <a:solidFill>
                  <a:srgbClr val="000000"/>
                </a:solidFill>
              </a:rPr>
              <a:t>a model, </a:t>
            </a:r>
            <a:r>
              <a:rPr lang="en-US" sz="1200" dirty="0" smtClean="0"/>
              <a:t>a computer program – anything related to science or engineering is okay!! Being creative is great!!</a:t>
            </a:r>
          </a:p>
          <a:p>
            <a:endParaRPr lang="en-US" sz="1200" dirty="0" smtClean="0"/>
          </a:p>
          <a:p>
            <a:r>
              <a:rPr lang="en-US" sz="1200" b="1" dirty="0" smtClean="0"/>
              <a:t>Q:  What do I use to show my project?</a:t>
            </a:r>
          </a:p>
          <a:p>
            <a:r>
              <a:rPr lang="en-US" sz="1200" dirty="0" smtClean="0"/>
              <a:t>A:   We’ll have a limited supply of free poster boards that you can use, or come up with your own display!</a:t>
            </a:r>
          </a:p>
          <a:p>
            <a:endParaRPr lang="en-US" sz="1200" dirty="0" smtClean="0"/>
          </a:p>
          <a:p>
            <a:r>
              <a:rPr lang="en-US" sz="1200" b="1" dirty="0" smtClean="0"/>
              <a:t>Q:  How do I get a poster board, and when will I get one?</a:t>
            </a:r>
          </a:p>
          <a:p>
            <a:r>
              <a:rPr lang="en-US" sz="1200" dirty="0" smtClean="0"/>
              <a:t>A:   You should get one within 1-2 weeks of signing up. They’ll be delivered to your classroom on Fridays, or we can arrange to have you pick it up at school.  </a:t>
            </a:r>
          </a:p>
          <a:p>
            <a:endParaRPr lang="en-US" sz="1200" dirty="0" smtClean="0"/>
          </a:p>
          <a:p>
            <a:r>
              <a:rPr lang="en-US" sz="1200" b="1" dirty="0" smtClean="0"/>
              <a:t>Q:  What information should be in my display?</a:t>
            </a:r>
          </a:p>
          <a:p>
            <a:r>
              <a:rPr lang="en-US" sz="1200" dirty="0" smtClean="0"/>
              <a:t>A:  Write your name, grade, and topic. Some common things people include are the question or topic you’re exploring, how you’ve done your project, and what you learned from the experiment. Include what you think is interesting, and have fun with the display!     </a:t>
            </a:r>
          </a:p>
          <a:p>
            <a:endParaRPr lang="en-US" sz="1200" dirty="0" smtClean="0"/>
          </a:p>
          <a:p>
            <a:r>
              <a:rPr lang="en-US" sz="1200" b="1" dirty="0" smtClean="0"/>
              <a:t>Q:  How much space will I have?  </a:t>
            </a:r>
          </a:p>
          <a:p>
            <a:r>
              <a:rPr lang="en-US" sz="1200" dirty="0" smtClean="0"/>
              <a:t>A:   You’ll have a space around a </a:t>
            </a:r>
            <a:r>
              <a:rPr lang="en-US" sz="1200" dirty="0" smtClean="0">
                <a:solidFill>
                  <a:srgbClr val="000000"/>
                </a:solidFill>
              </a:rPr>
              <a:t>3’ height X 4’ length X 15” depth</a:t>
            </a:r>
            <a:r>
              <a:rPr lang="en-US" sz="1200" dirty="0" smtClean="0"/>
              <a:t>. </a:t>
            </a:r>
          </a:p>
          <a:p>
            <a:endParaRPr lang="en-US" sz="1200" dirty="0" smtClean="0"/>
          </a:p>
          <a:p>
            <a:r>
              <a:rPr lang="en-US" sz="1200" b="1" dirty="0" smtClean="0"/>
              <a:t>Q:  When do I turn in </a:t>
            </a:r>
            <a:r>
              <a:rPr lang="en-US" sz="1200" b="1" dirty="0" smtClean="0">
                <a:solidFill>
                  <a:srgbClr val="000000"/>
                </a:solidFill>
              </a:rPr>
              <a:t>my display?</a:t>
            </a:r>
          </a:p>
          <a:p>
            <a:r>
              <a:rPr lang="en-US" sz="1200" dirty="0" smtClean="0"/>
              <a:t>A:   You’ll turn in your </a:t>
            </a:r>
            <a:r>
              <a:rPr lang="en-US" sz="1200" dirty="0" smtClean="0">
                <a:solidFill>
                  <a:srgbClr val="000000"/>
                </a:solidFill>
              </a:rPr>
              <a:t>display</a:t>
            </a:r>
            <a:r>
              <a:rPr lang="en-US" sz="1200" dirty="0" smtClean="0"/>
              <a:t> May 11, the day of the Science and Engineering Night. We’ll send more details when it gets closer.</a:t>
            </a:r>
          </a:p>
          <a:p>
            <a:endParaRPr lang="en-US" sz="1200" dirty="0" smtClean="0"/>
          </a:p>
          <a:p>
            <a:r>
              <a:rPr lang="en-US" sz="1200" b="1" dirty="0" smtClean="0"/>
              <a:t>Q:  Do I have to do anything during Science and Engineering Night?</a:t>
            </a:r>
          </a:p>
          <a:p>
            <a:r>
              <a:rPr lang="en-US" sz="1200" dirty="0" smtClean="0"/>
              <a:t>A:  You’ll get a</a:t>
            </a:r>
            <a:r>
              <a:rPr lang="en-US" sz="1200" dirty="0" smtClean="0">
                <a:solidFill>
                  <a:srgbClr val="FF0000"/>
                </a:solidFill>
              </a:rPr>
              <a:t> </a:t>
            </a:r>
            <a:r>
              <a:rPr lang="en-US" sz="1200" dirty="0" smtClean="0">
                <a:solidFill>
                  <a:srgbClr val="000000"/>
                </a:solidFill>
              </a:rPr>
              <a:t>20-minute </a:t>
            </a:r>
            <a:r>
              <a:rPr lang="en-US" sz="1200" dirty="0" smtClean="0"/>
              <a:t>time slot to be in front of your Project so people can find out more about it! Then spend the rest of the night doing other fun activities!</a:t>
            </a:r>
          </a:p>
          <a:p>
            <a:endParaRPr lang="en-US" sz="1200" dirty="0" smtClean="0"/>
          </a:p>
          <a:p>
            <a:r>
              <a:rPr lang="en-US" sz="1200" b="1" dirty="0" smtClean="0"/>
              <a:t>Q:  I’m sold!  How do I sign up?</a:t>
            </a:r>
          </a:p>
          <a:p>
            <a:r>
              <a:rPr lang="en-US" sz="1200" dirty="0" smtClean="0"/>
              <a:t>A:  Deadline is April 26 – All you need to do is fill out our online form </a:t>
            </a:r>
            <a:r>
              <a:rPr lang="en-US" sz="1200" dirty="0"/>
              <a:t>at: </a:t>
            </a:r>
            <a:r>
              <a:rPr lang="en-US" sz="1200" dirty="0">
                <a:hlinkClick r:id="rId3"/>
              </a:rPr>
              <a:t>https://</a:t>
            </a:r>
            <a:r>
              <a:rPr lang="en-US" sz="1200" dirty="0" smtClean="0">
                <a:hlinkClick r:id="rId3"/>
              </a:rPr>
              <a:t>goo.gl/forms/s60LyfyRK1G3UgJh1</a:t>
            </a:r>
            <a:r>
              <a:rPr lang="en-US" sz="1200" dirty="0" smtClean="0"/>
              <a:t> - </a:t>
            </a:r>
            <a:r>
              <a:rPr lang="en-US" sz="1200" b="1" dirty="0" smtClean="0"/>
              <a:t>OR</a:t>
            </a:r>
            <a:r>
              <a:rPr lang="en-US" sz="1200" dirty="0" smtClean="0"/>
              <a:t> - fill in the sign-up form, and put it in </a:t>
            </a:r>
            <a:r>
              <a:rPr lang="en-US" sz="1200" dirty="0" err="1" smtClean="0"/>
              <a:t>kidmail</a:t>
            </a:r>
            <a:r>
              <a:rPr lang="en-US" sz="1200" dirty="0"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6222</TotalTime>
  <Words>515</Words>
  <Application>Microsoft Office PowerPoint</Application>
  <PresentationFormat>On-screen Show (4:3)</PresentationFormat>
  <Paragraphs>56</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American Typewriter</vt:lpstr>
      <vt:lpstr>Arial</vt:lpstr>
      <vt:lpstr>Bauhaus 93</vt:lpstr>
      <vt:lpstr>Calibri</vt:lpstr>
      <vt:lpstr>Chalkduster</vt:lpstr>
      <vt:lpstr>Engravers MT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Jenny Wu</dc:creator>
  <cp:lastModifiedBy>Shawn Swift</cp:lastModifiedBy>
  <cp:revision>40</cp:revision>
  <cp:lastPrinted>2013-03-08T21:58:49Z</cp:lastPrinted>
  <dcterms:created xsi:type="dcterms:W3CDTF">2015-03-24T17:01:15Z</dcterms:created>
  <dcterms:modified xsi:type="dcterms:W3CDTF">2017-03-23T16:52:01Z</dcterms:modified>
</cp:coreProperties>
</file>